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7" r:id="rId4"/>
    <p:sldId id="260" r:id="rId5"/>
    <p:sldId id="267" r:id="rId6"/>
    <p:sldId id="266" r:id="rId7"/>
    <p:sldId id="265" r:id="rId8"/>
    <p:sldId id="261" r:id="rId9"/>
    <p:sldId id="270" r:id="rId10"/>
    <p:sldId id="263" r:id="rId11"/>
    <p:sldId id="262" r:id="rId12"/>
    <p:sldId id="256" r:id="rId13"/>
    <p:sldId id="264" r:id="rId14"/>
    <p:sldId id="258" r:id="rId15"/>
    <p:sldId id="259" r:id="rId1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2592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343B-F860-4CAA-B5E4-1AA947C9C7D9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614F-4BD2-4AC3-9F84-8BEBBE775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31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343B-F860-4CAA-B5E4-1AA947C9C7D9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614F-4BD2-4AC3-9F84-8BEBBE775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49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343B-F860-4CAA-B5E4-1AA947C9C7D9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614F-4BD2-4AC3-9F84-8BEBBE775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566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343B-F860-4CAA-B5E4-1AA947C9C7D9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614F-4BD2-4AC3-9F84-8BEBBE775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411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343B-F860-4CAA-B5E4-1AA947C9C7D9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614F-4BD2-4AC3-9F84-8BEBBE775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88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343B-F860-4CAA-B5E4-1AA947C9C7D9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614F-4BD2-4AC3-9F84-8BEBBE775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70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343B-F860-4CAA-B5E4-1AA947C9C7D9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614F-4BD2-4AC3-9F84-8BEBBE775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3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343B-F860-4CAA-B5E4-1AA947C9C7D9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614F-4BD2-4AC3-9F84-8BEBBE775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180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343B-F860-4CAA-B5E4-1AA947C9C7D9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614F-4BD2-4AC3-9F84-8BEBBE775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02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343B-F860-4CAA-B5E4-1AA947C9C7D9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614F-4BD2-4AC3-9F84-8BEBBE775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94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343B-F860-4CAA-B5E4-1AA947C9C7D9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614F-4BD2-4AC3-9F84-8BEBBE775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30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1343B-F860-4CAA-B5E4-1AA947C9C7D9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B614F-4BD2-4AC3-9F84-8BEBBE775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08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Насекомые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Иркутской области</a:t>
            </a:r>
          </a:p>
        </p:txBody>
      </p:sp>
      <p:pic>
        <p:nvPicPr>
          <p:cNvPr id="1026" name="Picture 2" descr="https://avatars.mds.yandex.net/i?id=3b9ab882cd153f82e9fd4f573ab4be8f_l-5129576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1907704"/>
            <a:ext cx="5760640" cy="521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8316416"/>
            <a:ext cx="6757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Автор представленных фото: </a:t>
            </a:r>
            <a:r>
              <a:rPr lang="ru-RU" dirty="0" err="1" smtClean="0"/>
              <a:t>м.н.с</a:t>
            </a:r>
            <a:r>
              <a:rPr lang="ru-RU" dirty="0" smtClean="0"/>
              <a:t> отдела «Биоразнообразие и биологические ресурсы» СИФИБР СО РАН к.б.н. </a:t>
            </a:r>
            <a:r>
              <a:rPr lang="ru-RU" b="1" dirty="0" smtClean="0"/>
              <a:t>Миронова А.С.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92437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МША\Определение растений и насекомых_карточки\Насекомые\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3" r="14713"/>
          <a:stretch/>
        </p:blipFill>
        <p:spPr bwMode="auto">
          <a:xfrm>
            <a:off x="178547" y="179512"/>
            <a:ext cx="6454093" cy="6876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3296" y="179512"/>
            <a:ext cx="53934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8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8640" y="7884368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Русское название:</a:t>
            </a:r>
          </a:p>
          <a:p>
            <a:r>
              <a:rPr lang="ru-RU" dirty="0" smtClean="0"/>
              <a:t>Латинское название:</a:t>
            </a:r>
          </a:p>
          <a:p>
            <a:r>
              <a:rPr lang="ru-RU" dirty="0"/>
              <a:t>Занесён </a:t>
            </a:r>
            <a:r>
              <a:rPr lang="ru-RU" dirty="0" smtClean="0"/>
              <a:t>ли в Красную книгу Иркутской области (да/нет):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400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МША\Определение растений и насекомых_карточки\Насекомые\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8" r="11854"/>
          <a:stretch/>
        </p:blipFill>
        <p:spPr bwMode="auto">
          <a:xfrm>
            <a:off x="143350" y="201176"/>
            <a:ext cx="6489290" cy="6876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3296" y="179512"/>
            <a:ext cx="53934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9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8640" y="7884368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Русское название:</a:t>
            </a:r>
          </a:p>
          <a:p>
            <a:r>
              <a:rPr lang="ru-RU" dirty="0" smtClean="0"/>
              <a:t>Латинское название:</a:t>
            </a:r>
          </a:p>
          <a:p>
            <a:r>
              <a:rPr lang="ru-RU" dirty="0"/>
              <a:t>Занесён </a:t>
            </a:r>
            <a:r>
              <a:rPr lang="ru-RU" dirty="0" smtClean="0"/>
              <a:t>ли в Красную книгу Иркутской области (да/нет):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314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МША\Определение растений и насекомых_карточки\Насекомые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44000" cy="688330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33256" y="179512"/>
            <a:ext cx="89938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10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8640" y="7884368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Русское название:</a:t>
            </a:r>
          </a:p>
          <a:p>
            <a:r>
              <a:rPr lang="ru-RU" dirty="0" smtClean="0"/>
              <a:t>Латинское название:</a:t>
            </a:r>
          </a:p>
          <a:p>
            <a:r>
              <a:rPr lang="ru-RU" dirty="0"/>
              <a:t>Занесён </a:t>
            </a:r>
            <a:r>
              <a:rPr lang="ru-RU" dirty="0" smtClean="0"/>
              <a:t>ли в Красную книгу Иркутской области (да/нет):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8422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МША\Определение растений и насекомых_карточки\Насекомые\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8" b="11887"/>
          <a:stretch/>
        </p:blipFill>
        <p:spPr bwMode="auto">
          <a:xfrm>
            <a:off x="188640" y="179512"/>
            <a:ext cx="6444000" cy="68874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33256" y="179512"/>
            <a:ext cx="89938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11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8640" y="7884368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Русское название:</a:t>
            </a:r>
          </a:p>
          <a:p>
            <a:r>
              <a:rPr lang="ru-RU" dirty="0" smtClean="0"/>
              <a:t>Латинское название:</a:t>
            </a:r>
          </a:p>
          <a:p>
            <a:r>
              <a:rPr lang="ru-RU" dirty="0"/>
              <a:t>Занесён </a:t>
            </a:r>
            <a:r>
              <a:rPr lang="ru-RU" dirty="0" smtClean="0"/>
              <a:t>ли в Красную книгу Иркутской области (да/нет):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150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МША\Определение растений и насекомых_карточки\Насекомые\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6" r="12276"/>
          <a:stretch/>
        </p:blipFill>
        <p:spPr bwMode="auto">
          <a:xfrm>
            <a:off x="200132" y="200853"/>
            <a:ext cx="6432508" cy="6876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05264" y="179512"/>
            <a:ext cx="82737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12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8640" y="7884368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Русское название:</a:t>
            </a:r>
          </a:p>
          <a:p>
            <a:r>
              <a:rPr lang="ru-RU" dirty="0" smtClean="0"/>
              <a:t>Латинское название:</a:t>
            </a:r>
          </a:p>
          <a:p>
            <a:r>
              <a:rPr lang="ru-RU" dirty="0"/>
              <a:t>Занесён </a:t>
            </a:r>
            <a:r>
              <a:rPr lang="ru-RU" dirty="0" smtClean="0"/>
              <a:t>ли в Красную книгу Иркутской области (да/нет):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482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МША\Определение растений и насекомых_карточки\Насекомые\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4" r="15883"/>
          <a:stretch/>
        </p:blipFill>
        <p:spPr bwMode="auto">
          <a:xfrm>
            <a:off x="217090" y="179512"/>
            <a:ext cx="6415550" cy="6876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33256" y="179512"/>
            <a:ext cx="89938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13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8640" y="7884368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Русское название:</a:t>
            </a:r>
          </a:p>
          <a:p>
            <a:r>
              <a:rPr lang="ru-RU" dirty="0" smtClean="0"/>
              <a:t>Латинское название:</a:t>
            </a:r>
          </a:p>
          <a:p>
            <a:r>
              <a:rPr lang="ru-RU" dirty="0"/>
              <a:t>Занесён </a:t>
            </a:r>
            <a:r>
              <a:rPr lang="ru-RU" dirty="0" smtClean="0"/>
              <a:t>ли в Красную книгу Иркутской области (да/нет):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07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699" y="2627784"/>
            <a:ext cx="64087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ФИ участника: </a:t>
            </a:r>
          </a:p>
          <a:p>
            <a:endParaRPr lang="ru-RU" sz="2800" b="1" dirty="0" smtClean="0"/>
          </a:p>
          <a:p>
            <a:endParaRPr lang="ru-RU" sz="2800" dirty="0"/>
          </a:p>
          <a:p>
            <a:r>
              <a:rPr lang="ru-RU" sz="2800" b="1" dirty="0" smtClean="0"/>
              <a:t>Класс:  </a:t>
            </a:r>
          </a:p>
          <a:p>
            <a:endParaRPr lang="ru-RU" sz="2800" b="1" dirty="0" smtClean="0"/>
          </a:p>
          <a:p>
            <a:endParaRPr lang="ru-RU" sz="2800" dirty="0"/>
          </a:p>
          <a:p>
            <a:r>
              <a:rPr lang="ru-RU" sz="2800" b="1" dirty="0" smtClean="0"/>
              <a:t>Полное наименование образовательного учреждения:</a:t>
            </a:r>
            <a:r>
              <a:rPr lang="ru-RU" sz="2800" dirty="0" smtClean="0"/>
              <a:t> 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7879" y="682168"/>
            <a:ext cx="5876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/>
              <a:t>Информация об участнике конкурса</a:t>
            </a:r>
            <a:endParaRPr lang="ru-RU" sz="2800" b="1" u="sng" dirty="0"/>
          </a:p>
        </p:txBody>
      </p:sp>
    </p:spTree>
    <p:extLst>
      <p:ext uri="{BB962C8B-B14F-4D97-AF65-F5344CB8AC3E}">
        <p14:creationId xmlns:p14="http://schemas.microsoft.com/office/powerpoint/2010/main" val="638141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МША\Определение растений и насекомых_карточки\Насекомые\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"/>
          <a:stretch/>
        </p:blipFill>
        <p:spPr bwMode="auto">
          <a:xfrm>
            <a:off x="180000" y="186453"/>
            <a:ext cx="6444000" cy="69271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3296" y="179512"/>
            <a:ext cx="53934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8640" y="7884368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Русское название:</a:t>
            </a:r>
          </a:p>
          <a:p>
            <a:r>
              <a:rPr lang="ru-RU" dirty="0" smtClean="0"/>
              <a:t>Латинское название:</a:t>
            </a:r>
          </a:p>
          <a:p>
            <a:r>
              <a:rPr lang="ru-RU" dirty="0" smtClean="0"/>
              <a:t>Занесён</a:t>
            </a:r>
            <a:r>
              <a:rPr lang="ru-RU" dirty="0" smtClean="0"/>
              <a:t> </a:t>
            </a:r>
            <a:r>
              <a:rPr lang="ru-RU" dirty="0" smtClean="0"/>
              <a:t>ли в Красную книгу Иркутской области (да/нет):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361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МША\Определение растений и насекомых_карточки\Насекомые\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3" r="13273"/>
          <a:stretch/>
        </p:blipFill>
        <p:spPr bwMode="auto">
          <a:xfrm>
            <a:off x="202343" y="179512"/>
            <a:ext cx="6430297" cy="6876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3296" y="179512"/>
            <a:ext cx="53934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2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8640" y="7884368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Русское название:</a:t>
            </a:r>
          </a:p>
          <a:p>
            <a:r>
              <a:rPr lang="ru-RU" dirty="0" smtClean="0"/>
              <a:t>Латинское название:</a:t>
            </a:r>
          </a:p>
          <a:p>
            <a:r>
              <a:rPr lang="ru-RU" dirty="0"/>
              <a:t>Занесён </a:t>
            </a:r>
            <a:r>
              <a:rPr lang="ru-RU" dirty="0" smtClean="0"/>
              <a:t>ли в Красную книгу Иркутской области (да/нет):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847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МША\Определение растений и насекомых_карточки\Насекомые\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3" b="4558"/>
          <a:stretch/>
        </p:blipFill>
        <p:spPr bwMode="auto">
          <a:xfrm>
            <a:off x="165521" y="179512"/>
            <a:ext cx="6467119" cy="68572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3296" y="179512"/>
            <a:ext cx="53934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3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8640" y="7884368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Русское название:</a:t>
            </a:r>
          </a:p>
          <a:p>
            <a:r>
              <a:rPr lang="ru-RU" dirty="0" smtClean="0"/>
              <a:t>Латинское название:</a:t>
            </a:r>
          </a:p>
          <a:p>
            <a:r>
              <a:rPr lang="ru-RU" dirty="0"/>
              <a:t>Занесён </a:t>
            </a:r>
            <a:r>
              <a:rPr lang="ru-RU" dirty="0" smtClean="0"/>
              <a:t>ли в Красную книгу Иркутской области (да/нет):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786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МША\Определение растений и насекомых_карточки\Насекомые\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0" r="13406"/>
          <a:stretch/>
        </p:blipFill>
        <p:spPr bwMode="auto">
          <a:xfrm>
            <a:off x="257258" y="179512"/>
            <a:ext cx="6396667" cy="646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3296" y="179512"/>
            <a:ext cx="53934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4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8640" y="7884368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Русское название:</a:t>
            </a:r>
          </a:p>
          <a:p>
            <a:r>
              <a:rPr lang="ru-RU" dirty="0" smtClean="0"/>
              <a:t>Латинское название:</a:t>
            </a:r>
          </a:p>
          <a:p>
            <a:r>
              <a:rPr lang="ru-RU" dirty="0"/>
              <a:t>Занесён </a:t>
            </a:r>
            <a:r>
              <a:rPr lang="ru-RU" dirty="0" smtClean="0"/>
              <a:t>ли в Красную книгу Иркутской области (да/нет):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491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МША\Определение растений и насекомых_карточки\Насекомые\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7"/>
          <a:stretch/>
        </p:blipFill>
        <p:spPr bwMode="auto">
          <a:xfrm>
            <a:off x="379324" y="209783"/>
            <a:ext cx="6253316" cy="52983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3296" y="209783"/>
            <a:ext cx="53934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/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8640" y="7884368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Русское название:</a:t>
            </a:r>
          </a:p>
          <a:p>
            <a:r>
              <a:rPr lang="ru-RU" dirty="0" smtClean="0"/>
              <a:t>Латинское название:</a:t>
            </a:r>
          </a:p>
          <a:p>
            <a:r>
              <a:rPr lang="ru-RU" dirty="0"/>
              <a:t>Занесён </a:t>
            </a:r>
            <a:r>
              <a:rPr lang="ru-RU" dirty="0" smtClean="0"/>
              <a:t>ли в Красную книгу Иркутской области (да/нет):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485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МША\Конкурс - биоразнообразие 2026\P7170257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81" y="179512"/>
            <a:ext cx="6444000" cy="522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3296" y="179512"/>
            <a:ext cx="53934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6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8640" y="7884368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Русское название:</a:t>
            </a:r>
          </a:p>
          <a:p>
            <a:r>
              <a:rPr lang="ru-RU" dirty="0" smtClean="0"/>
              <a:t>Латинское название:</a:t>
            </a:r>
          </a:p>
          <a:p>
            <a:r>
              <a:rPr lang="ru-RU" dirty="0"/>
              <a:t>Занесён </a:t>
            </a:r>
            <a:r>
              <a:rPr lang="ru-RU" dirty="0" smtClean="0"/>
              <a:t>ли в Красную книгу Иркутской области (да/нет):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284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МША\Определение растений и насекомых_карточки\Насекомые\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7" b="9183"/>
          <a:stretch/>
        </p:blipFill>
        <p:spPr bwMode="auto">
          <a:xfrm>
            <a:off x="188640" y="179512"/>
            <a:ext cx="6444000" cy="69022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3296" y="179512"/>
            <a:ext cx="53934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7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8640" y="7884368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Русское название:</a:t>
            </a:r>
          </a:p>
          <a:p>
            <a:r>
              <a:rPr lang="ru-RU" dirty="0" smtClean="0"/>
              <a:t>Латинское название:</a:t>
            </a:r>
          </a:p>
          <a:p>
            <a:r>
              <a:rPr lang="ru-RU" dirty="0"/>
              <a:t>Занесён </a:t>
            </a:r>
            <a:r>
              <a:rPr lang="ru-RU" dirty="0" smtClean="0"/>
              <a:t>ли в Красную книгу Иркутской области (да/нет):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012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256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Насекомые Иркутской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Vyderga Vyderga</cp:lastModifiedBy>
  <cp:revision>15</cp:revision>
  <dcterms:created xsi:type="dcterms:W3CDTF">2026-05-08T06:43:27Z</dcterms:created>
  <dcterms:modified xsi:type="dcterms:W3CDTF">2026-05-12T12:34:03Z</dcterms:modified>
</cp:coreProperties>
</file>