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7" r:id="rId4"/>
    <p:sldId id="260" r:id="rId5"/>
    <p:sldId id="263" r:id="rId6"/>
    <p:sldId id="264" r:id="rId7"/>
    <p:sldId id="265" r:id="rId8"/>
    <p:sldId id="261" r:id="rId9"/>
    <p:sldId id="266" r:id="rId10"/>
    <p:sldId id="262" r:id="rId11"/>
    <p:sldId id="256" r:id="rId12"/>
    <p:sldId id="259" r:id="rId13"/>
    <p:sldId id="267" r:id="rId14"/>
    <p:sldId id="258" r:id="rId1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65" d="100"/>
          <a:sy n="65" d="100"/>
        </p:scale>
        <p:origin x="2586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343B-F860-4CAA-B5E4-1AA947C9C7D9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614F-4BD2-4AC3-9F84-8BEBBE775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31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343B-F860-4CAA-B5E4-1AA947C9C7D9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614F-4BD2-4AC3-9F84-8BEBBE775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49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343B-F860-4CAA-B5E4-1AA947C9C7D9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614F-4BD2-4AC3-9F84-8BEBBE775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566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343B-F860-4CAA-B5E4-1AA947C9C7D9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614F-4BD2-4AC3-9F84-8BEBBE775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411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343B-F860-4CAA-B5E4-1AA947C9C7D9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614F-4BD2-4AC3-9F84-8BEBBE775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88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343B-F860-4CAA-B5E4-1AA947C9C7D9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614F-4BD2-4AC3-9F84-8BEBBE775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70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343B-F860-4CAA-B5E4-1AA947C9C7D9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614F-4BD2-4AC3-9F84-8BEBBE775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3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343B-F860-4CAA-B5E4-1AA947C9C7D9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614F-4BD2-4AC3-9F84-8BEBBE775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180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343B-F860-4CAA-B5E4-1AA947C9C7D9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614F-4BD2-4AC3-9F84-8BEBBE775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02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343B-F860-4CAA-B5E4-1AA947C9C7D9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614F-4BD2-4AC3-9F84-8BEBBE775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94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343B-F860-4CAA-B5E4-1AA947C9C7D9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614F-4BD2-4AC3-9F84-8BEBBE775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30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bg1">
                <a:tint val="80000"/>
                <a:satMod val="30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1343B-F860-4CAA-B5E4-1AA947C9C7D9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B614F-4BD2-4AC3-9F84-8BEBBE775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08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Растения </a:t>
            </a:r>
            <a:br>
              <a:rPr lang="ru-RU" dirty="0" smtClean="0"/>
            </a:br>
            <a:r>
              <a:rPr lang="ru-RU" dirty="0" smtClean="0"/>
              <a:t>Иркутской области</a:t>
            </a:r>
            <a:endParaRPr lang="ru-RU" dirty="0"/>
          </a:p>
        </p:txBody>
      </p:sp>
      <p:pic>
        <p:nvPicPr>
          <p:cNvPr id="1026" name="Picture 2" descr="C:\Users\USER\Downloads\d3536ef550df3a3036f0cbc0c23ac5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1835696"/>
            <a:ext cx="554461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8100392"/>
            <a:ext cx="6757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Автор представленных фото: заведующий лабораторией  физиолого-биохимической адаптации СИФИБР СО РАН к.б.н. </a:t>
            </a:r>
            <a:r>
              <a:rPr lang="ru-RU" b="1" dirty="0" smtClean="0"/>
              <a:t>Дорофеев Н.В.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5073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8165" b="5693"/>
          <a:stretch/>
        </p:blipFill>
        <p:spPr>
          <a:xfrm>
            <a:off x="188640" y="197253"/>
            <a:ext cx="6444000" cy="75069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93296" y="179512"/>
            <a:ext cx="53934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8</a:t>
            </a:r>
            <a:endParaRPr lang="ru-RU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8640" y="7884368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Русское название:</a:t>
            </a:r>
          </a:p>
          <a:p>
            <a:r>
              <a:rPr lang="ru-RU" dirty="0" smtClean="0"/>
              <a:t>Латинское название:</a:t>
            </a:r>
          </a:p>
          <a:p>
            <a:r>
              <a:rPr lang="ru-RU" dirty="0"/>
              <a:t>Занесён </a:t>
            </a:r>
            <a:r>
              <a:rPr lang="ru-RU" dirty="0" smtClean="0"/>
              <a:t>ли в Красную книгу Иркутской области (да/нет):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31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11932"/>
          <a:stretch/>
        </p:blipFill>
        <p:spPr>
          <a:xfrm>
            <a:off x="188640" y="197253"/>
            <a:ext cx="6444000" cy="75256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93296" y="179512"/>
            <a:ext cx="53934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9</a:t>
            </a:r>
            <a:endParaRPr lang="ru-RU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8640" y="7884368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Русское название:</a:t>
            </a:r>
          </a:p>
          <a:p>
            <a:r>
              <a:rPr lang="ru-RU" dirty="0" smtClean="0"/>
              <a:t>Латинское название:</a:t>
            </a:r>
          </a:p>
          <a:p>
            <a:r>
              <a:rPr lang="ru-RU" dirty="0"/>
              <a:t>Занесён </a:t>
            </a:r>
            <a:r>
              <a:rPr lang="ru-RU" dirty="0" smtClean="0"/>
              <a:t>ли в Красную книгу Иркутской области (да/нет):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842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40" y="197253"/>
            <a:ext cx="6444000" cy="75371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733256" y="179512"/>
            <a:ext cx="89938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10</a:t>
            </a:r>
            <a:endParaRPr lang="ru-RU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8640" y="7884368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Русское название:</a:t>
            </a:r>
          </a:p>
          <a:p>
            <a:r>
              <a:rPr lang="ru-RU" dirty="0" smtClean="0"/>
              <a:t>Латинское название:</a:t>
            </a:r>
          </a:p>
          <a:p>
            <a:r>
              <a:rPr lang="ru-RU" dirty="0"/>
              <a:t>Занесён </a:t>
            </a:r>
            <a:r>
              <a:rPr lang="ru-RU" dirty="0" smtClean="0"/>
              <a:t>ли в Красную книгу Иркутской области (да/нет):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07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3855"/>
          <a:stretch/>
        </p:blipFill>
        <p:spPr>
          <a:xfrm>
            <a:off x="188640" y="197253"/>
            <a:ext cx="6444000" cy="74939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733256" y="179512"/>
            <a:ext cx="89938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11</a:t>
            </a:r>
            <a:endParaRPr lang="ru-RU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8640" y="7884368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Русское название:</a:t>
            </a:r>
          </a:p>
          <a:p>
            <a:r>
              <a:rPr lang="ru-RU" dirty="0" smtClean="0"/>
              <a:t>Латинское название:</a:t>
            </a:r>
          </a:p>
          <a:p>
            <a:r>
              <a:rPr lang="ru-RU" dirty="0"/>
              <a:t>Занесён </a:t>
            </a:r>
            <a:r>
              <a:rPr lang="ru-RU" dirty="0" smtClean="0"/>
              <a:t>ли в Красную книгу Иркутской области (да/нет):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9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2250"/>
          <a:stretch/>
        </p:blipFill>
        <p:spPr>
          <a:xfrm>
            <a:off x="188640" y="197253"/>
            <a:ext cx="6444000" cy="75104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805264" y="179512"/>
            <a:ext cx="82737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12</a:t>
            </a:r>
            <a:endParaRPr lang="ru-RU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8640" y="7884368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Русское название:</a:t>
            </a:r>
          </a:p>
          <a:p>
            <a:r>
              <a:rPr lang="ru-RU" dirty="0" smtClean="0"/>
              <a:t>Латинское название:</a:t>
            </a:r>
          </a:p>
          <a:p>
            <a:r>
              <a:rPr lang="ru-RU" dirty="0"/>
              <a:t>Занесён </a:t>
            </a:r>
            <a:r>
              <a:rPr lang="ru-RU" dirty="0" smtClean="0"/>
              <a:t>ли в Красную книгу Иркутской области (да/нет):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48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7879" y="682168"/>
            <a:ext cx="5876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/>
              <a:t>Информация об участнике конкурса</a:t>
            </a:r>
            <a:endParaRPr lang="ru-RU" sz="28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71699" y="2627784"/>
            <a:ext cx="64087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ФИ участника: </a:t>
            </a:r>
          </a:p>
          <a:p>
            <a:endParaRPr lang="ru-RU" sz="2800" b="1" dirty="0" smtClean="0"/>
          </a:p>
          <a:p>
            <a:endParaRPr lang="ru-RU" sz="2800" dirty="0"/>
          </a:p>
          <a:p>
            <a:r>
              <a:rPr lang="ru-RU" sz="2800" b="1" dirty="0" smtClean="0"/>
              <a:t>Класс:  </a:t>
            </a:r>
          </a:p>
          <a:p>
            <a:endParaRPr lang="ru-RU" sz="2800" b="1" dirty="0" smtClean="0"/>
          </a:p>
          <a:p>
            <a:endParaRPr lang="ru-RU" sz="2800" dirty="0"/>
          </a:p>
          <a:p>
            <a:r>
              <a:rPr lang="ru-RU" sz="2800" b="1" dirty="0" smtClean="0"/>
              <a:t>Полное наименование образовательного учреждения:</a:t>
            </a:r>
            <a:r>
              <a:rPr lang="ru-RU" sz="2800" dirty="0" smtClean="0"/>
              <a:t>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6194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10351"/>
          <a:stretch/>
        </p:blipFill>
        <p:spPr>
          <a:xfrm>
            <a:off x="188640" y="197253"/>
            <a:ext cx="6444000" cy="75547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93296" y="179512"/>
            <a:ext cx="53934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</a:t>
            </a:r>
            <a:endParaRPr lang="ru-RU" sz="4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88640" y="7884368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Русское название:</a:t>
            </a:r>
          </a:p>
          <a:p>
            <a:r>
              <a:rPr lang="ru-RU" dirty="0" smtClean="0"/>
              <a:t>Латинское название:</a:t>
            </a:r>
          </a:p>
          <a:p>
            <a:r>
              <a:rPr lang="ru-RU" dirty="0"/>
              <a:t>Занесён </a:t>
            </a:r>
            <a:r>
              <a:rPr lang="ru-RU" dirty="0" smtClean="0"/>
              <a:t>ли в Красную книгу Иркутской области (да/нет):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361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13071"/>
          <a:stretch/>
        </p:blipFill>
        <p:spPr>
          <a:xfrm>
            <a:off x="188640" y="197253"/>
            <a:ext cx="6444000" cy="75087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93296" y="179512"/>
            <a:ext cx="53934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2</a:t>
            </a:r>
            <a:endParaRPr lang="ru-RU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8640" y="7884368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Русское название:</a:t>
            </a:r>
          </a:p>
          <a:p>
            <a:r>
              <a:rPr lang="ru-RU" dirty="0" smtClean="0"/>
              <a:t>Латинское название:</a:t>
            </a:r>
          </a:p>
          <a:p>
            <a:r>
              <a:rPr lang="ru-RU" dirty="0"/>
              <a:t>Занесён </a:t>
            </a:r>
            <a:r>
              <a:rPr lang="ru-RU" dirty="0" smtClean="0"/>
              <a:t>ли в Красную книгу Иркутской области (да/нет):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8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2101" b="-1"/>
          <a:stretch/>
        </p:blipFill>
        <p:spPr>
          <a:xfrm>
            <a:off x="188640" y="197253"/>
            <a:ext cx="6444000" cy="74916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93296" y="179512"/>
            <a:ext cx="53934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/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8640" y="7884368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Русское название:</a:t>
            </a:r>
          </a:p>
          <a:p>
            <a:r>
              <a:rPr lang="ru-RU" dirty="0" smtClean="0"/>
              <a:t>Латинское название:</a:t>
            </a:r>
          </a:p>
          <a:p>
            <a:r>
              <a:rPr lang="ru-RU" dirty="0"/>
              <a:t>Занесён </a:t>
            </a:r>
            <a:r>
              <a:rPr lang="ru-RU" dirty="0" smtClean="0"/>
              <a:t>ли в Красную книгу Иркутской области (да/нет):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789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542" b="1897"/>
          <a:stretch/>
        </p:blipFill>
        <p:spPr>
          <a:xfrm>
            <a:off x="188640" y="197253"/>
            <a:ext cx="6444000" cy="75069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93296" y="179512"/>
            <a:ext cx="53934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4</a:t>
            </a:r>
            <a:endParaRPr lang="ru-RU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8640" y="7884368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Русское название:</a:t>
            </a:r>
          </a:p>
          <a:p>
            <a:r>
              <a:rPr lang="ru-RU" dirty="0" smtClean="0"/>
              <a:t>Латинское название:</a:t>
            </a:r>
          </a:p>
          <a:p>
            <a:r>
              <a:rPr lang="ru-RU" dirty="0"/>
              <a:t>Занесён </a:t>
            </a:r>
            <a:r>
              <a:rPr lang="ru-RU" dirty="0" smtClean="0"/>
              <a:t>ли в Красную книгу Иркутской области (да/нет):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36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8245"/>
          <a:stretch/>
        </p:blipFill>
        <p:spPr>
          <a:xfrm>
            <a:off x="188640" y="197253"/>
            <a:ext cx="6444000" cy="75116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93296" y="179512"/>
            <a:ext cx="53934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5</a:t>
            </a:r>
            <a:endParaRPr lang="ru-RU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8640" y="7884368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Русское название:</a:t>
            </a:r>
          </a:p>
          <a:p>
            <a:r>
              <a:rPr lang="ru-RU" dirty="0" smtClean="0"/>
              <a:t>Латинское название:</a:t>
            </a:r>
          </a:p>
          <a:p>
            <a:r>
              <a:rPr lang="ru-RU" dirty="0"/>
              <a:t>Занесён </a:t>
            </a:r>
            <a:r>
              <a:rPr lang="ru-RU" dirty="0" smtClean="0"/>
              <a:t>ли в Красную книгу Иркутской области (да/нет):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34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2257" b="10209"/>
          <a:stretch/>
        </p:blipFill>
        <p:spPr>
          <a:xfrm>
            <a:off x="188640" y="197253"/>
            <a:ext cx="6444000" cy="75069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93296" y="179512"/>
            <a:ext cx="53934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6</a:t>
            </a:r>
            <a:endParaRPr lang="ru-RU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8640" y="7884368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Русское название:</a:t>
            </a:r>
          </a:p>
          <a:p>
            <a:r>
              <a:rPr lang="ru-RU" dirty="0" smtClean="0"/>
              <a:t>Латинское название:</a:t>
            </a:r>
          </a:p>
          <a:p>
            <a:r>
              <a:rPr lang="ru-RU" dirty="0"/>
              <a:t>Занесён </a:t>
            </a:r>
            <a:r>
              <a:rPr lang="ru-RU" dirty="0" smtClean="0"/>
              <a:t>ли в Красную книгу Иркутской области (да/нет):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28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3315" b="3581"/>
          <a:stretch/>
        </p:blipFill>
        <p:spPr>
          <a:xfrm>
            <a:off x="188640" y="197253"/>
            <a:ext cx="6444000" cy="75069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93296" y="179512"/>
            <a:ext cx="53934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7</a:t>
            </a:r>
            <a:endParaRPr lang="ru-RU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8640" y="7884368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Русское название:</a:t>
            </a:r>
          </a:p>
          <a:p>
            <a:r>
              <a:rPr lang="ru-RU" dirty="0" smtClean="0"/>
              <a:t>Латинское название:</a:t>
            </a:r>
          </a:p>
          <a:p>
            <a:r>
              <a:rPr lang="ru-RU" dirty="0"/>
              <a:t>Занесён </a:t>
            </a:r>
            <a:r>
              <a:rPr lang="ru-RU" dirty="0" smtClean="0"/>
              <a:t>ли в Красную книгу Иркутской области (да/нет):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58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235</Words>
  <Application>Microsoft Office PowerPoint</Application>
  <PresentationFormat>Экран (4:3)</PresentationFormat>
  <Paragraphs>58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Растения  Иркутской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Vyderga Vyderga</cp:lastModifiedBy>
  <cp:revision>12</cp:revision>
  <dcterms:created xsi:type="dcterms:W3CDTF">2026-05-08T06:43:27Z</dcterms:created>
  <dcterms:modified xsi:type="dcterms:W3CDTF">2026-05-12T12:34:31Z</dcterms:modified>
</cp:coreProperties>
</file>